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53" autoAdjust="0"/>
    <p:restoredTop sz="94660"/>
  </p:normalViewPr>
  <p:slideViewPr>
    <p:cSldViewPr>
      <p:cViewPr varScale="1">
        <p:scale>
          <a:sx n="72" d="100"/>
          <a:sy n="72" d="100"/>
        </p:scale>
        <p:origin x="-9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84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5521-CD7A-4222-8DF0-13F3896F6A0A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BD631-8BEC-4F13-9062-80B26FAB0A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4129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Relationship Id="rId9" Type="http://schemas.microsoft.com/office/2007/relationships/hdphoto" Target="../media/hdphoto3.wdp"/></Relationships>
</file>

<file path=ppt/slideLayouts/_rels/slideLayout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5.png"/><Relationship Id="rId7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5.wdp"/><Relationship Id="rId10" Type="http://schemas.microsoft.com/office/2007/relationships/hdphoto" Target="../media/hdphoto7.wdp"/><Relationship Id="rId9" Type="http://schemas.openxmlformats.org/officeDocument/2006/relationships/image" Target="../media/image4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5.wdp"/><Relationship Id="rId11" Type="http://schemas.openxmlformats.org/officeDocument/2006/relationships/image" Target="../media/image18.jpeg"/><Relationship Id="rId10" Type="http://schemas.microsoft.com/office/2007/relationships/hdphoto" Target="../media/hdphoto7.wdp"/><Relationship Id="rId9" Type="http://schemas.openxmlformats.org/officeDocument/2006/relationships/image" Target="../media/image17.png"/></Relationships>
</file>

<file path=ppt/slideLayouts/_rels/slideLayout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microsoft.com/office/2007/relationships/hdphoto" Target="../media/hdphoto9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10" Type="http://schemas.microsoft.com/office/2007/relationships/hdphoto" Target="../media/hdphoto3.wdp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microsoft.com/office/2007/relationships/hdphoto" Target="../media/hdphoto2.wdp"/><Relationship Id="rId7" Type="http://schemas.openxmlformats.org/officeDocument/2006/relationships/image" Target="../media/image34.png"/><Relationship Id="rId12" Type="http://schemas.microsoft.com/office/2007/relationships/hdphoto" Target="../media/hdphoto3.wdp"/><Relationship Id="rId17" Type="http://schemas.openxmlformats.org/officeDocument/2006/relationships/image" Target="../media/image42.png"/><Relationship Id="rId2" Type="http://schemas.openxmlformats.org/officeDocument/2006/relationships/image" Target="../media/image33.png"/><Relationship Id="rId16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9.wdp"/><Relationship Id="rId11" Type="http://schemas.openxmlformats.org/officeDocument/2006/relationships/image" Target="../media/image13.png"/><Relationship Id="rId15" Type="http://schemas.openxmlformats.org/officeDocument/2006/relationships/image" Target="../media/image40.jpeg"/><Relationship Id="rId10" Type="http://schemas.openxmlformats.org/officeDocument/2006/relationships/image" Target="../media/image37.png"/><Relationship Id="rId9" Type="http://schemas.openxmlformats.org/officeDocument/2006/relationships/image" Target="../media/image36.png"/><Relationship Id="rId14" Type="http://schemas.openxmlformats.org/officeDocument/2006/relationships/image" Target="../media/image3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ages.clipartpanda.com/traffic-light-clipart-light5_Vector_Clipar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715" t="8907" r="25094" b="41"/>
          <a:stretch/>
        </p:blipFill>
        <p:spPr bwMode="auto">
          <a:xfrm>
            <a:off x="0" y="1196752"/>
            <a:ext cx="2413547" cy="623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 userDrawn="1"/>
        </p:nvSpPr>
        <p:spPr>
          <a:xfrm>
            <a:off x="2411760" y="4437112"/>
            <a:ext cx="6069600" cy="1752994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2414520" y="697663"/>
            <a:ext cx="6081916" cy="2947361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3546" y="764704"/>
            <a:ext cx="6078425" cy="273630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533922"/>
            <a:ext cx="5940659" cy="16561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7380312" y="4941168"/>
            <a:ext cx="1591999" cy="1728112"/>
            <a:chOff x="5868144" y="3284984"/>
            <a:chExt cx="3032159" cy="3384296"/>
          </a:xfrm>
        </p:grpSpPr>
        <p:pic>
          <p:nvPicPr>
            <p:cNvPr id="10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100392" y="3284984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968688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32784" y="573325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9990"/>
            <a:stretch>
              <a:fillRect/>
            </a:stretch>
          </p:blipFill>
          <p:spPr bwMode="auto">
            <a:xfrm flipH="1">
              <a:off x="8100392" y="4941168"/>
              <a:ext cx="799911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120816" y="41490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 xmlns="">
                    <a14:imgLayer r:embed="rId11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 flipH="1">
              <a:off x="5868144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 userDrawn="1"/>
        </p:nvGrpSpPr>
        <p:grpSpPr>
          <a:xfrm>
            <a:off x="179512" y="5085184"/>
            <a:ext cx="1512168" cy="1584096"/>
            <a:chOff x="179512" y="3356992"/>
            <a:chExt cx="2972672" cy="3312288"/>
          </a:xfrm>
        </p:grpSpPr>
        <p:pic>
          <p:nvPicPr>
            <p:cNvPr id="8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356992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73325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9990"/>
            <a:stretch>
              <a:fillRect/>
            </a:stretch>
          </p:blipFill>
          <p:spPr bwMode="auto">
            <a:xfrm>
              <a:off x="179512" y="4941168"/>
              <a:ext cx="799911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1490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>
              <a:off x="2123728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Группа 28"/>
          <p:cNvGrpSpPr/>
          <p:nvPr userDrawn="1"/>
        </p:nvGrpSpPr>
        <p:grpSpPr>
          <a:xfrm flipH="1">
            <a:off x="7380312" y="5085184"/>
            <a:ext cx="1512168" cy="1584096"/>
            <a:chOff x="179512" y="3356992"/>
            <a:chExt cx="2972672" cy="3312288"/>
          </a:xfrm>
        </p:grpSpPr>
        <p:pic>
          <p:nvPicPr>
            <p:cNvPr id="30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356992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73325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9990"/>
            <a:stretch>
              <a:fillRect/>
            </a:stretch>
          </p:blipFill>
          <p:spPr bwMode="auto">
            <a:xfrm>
              <a:off x="179512" y="4941168"/>
              <a:ext cx="799911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1490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>
              <a:off x="2123728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 userDrawn="1"/>
        </p:nvGrpSpPr>
        <p:grpSpPr>
          <a:xfrm>
            <a:off x="179512" y="4221088"/>
            <a:ext cx="2972672" cy="2448192"/>
            <a:chOff x="179512" y="4221088"/>
            <a:chExt cx="2972672" cy="2448192"/>
          </a:xfrm>
        </p:grpSpPr>
        <p:pic>
          <p:nvPicPr>
            <p:cNvPr id="9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221088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01317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73325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>
              <a:off x="2123728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679104" y="3356992"/>
            <a:ext cx="7776864" cy="1301927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56993"/>
            <a:ext cx="7772400" cy="1296144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6759989" y="1045920"/>
            <a:ext cx="1766205" cy="3635421"/>
            <a:chOff x="6759989" y="1045920"/>
            <a:chExt cx="1766205" cy="3635421"/>
          </a:xfrm>
        </p:grpSpPr>
        <p:pic>
          <p:nvPicPr>
            <p:cNvPr id="6" name="Picture 18" descr="https://avatanplus.com/files/resources/original/56f4ce440988e153ac45b9c7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332099" flipH="1">
              <a:off x="6759989" y="1045920"/>
              <a:ext cx="1527505" cy="3635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0" descr="http://www.vectorfreak.com/images/preview/thumb/roadsign-no-cycles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sharpenSoften amount="-2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4469" y="1268760"/>
              <a:ext cx="1149577" cy="1149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2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sharpenSoften amount="-2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8662" y="2132856"/>
              <a:ext cx="915616" cy="915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4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 xmlns="">
                    <a14:imgLayer r:embed="rId10">
                      <a14:imgEffect>
                        <a14:sharpenSoften amount="-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20" y="1052736"/>
              <a:ext cx="1073874" cy="1073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Прямоугольник 10"/>
          <p:cNvSpPr/>
          <p:nvPr userDrawn="1"/>
        </p:nvSpPr>
        <p:spPr>
          <a:xfrm>
            <a:off x="1043608" y="6211669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rgbClr val="002060"/>
                </a:solidFill>
              </a:rPr>
              <a:t>Автор этого шаблона: Погодаева Оксана Викторовна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images.clipartpanda.com/traffic-light-clipart-light5_Vector_Clipar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715" t="8907" r="25094" b="41"/>
          <a:stretch/>
        </p:blipFill>
        <p:spPr bwMode="auto">
          <a:xfrm>
            <a:off x="-39322" y="1162704"/>
            <a:ext cx="1806049" cy="623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 userDrawn="1"/>
        </p:nvSpPr>
        <p:spPr>
          <a:xfrm>
            <a:off x="1403648" y="1563756"/>
            <a:ext cx="7200000" cy="5040000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1403648" y="260648"/>
            <a:ext cx="7200800" cy="1152128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200000" cy="1152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700808"/>
            <a:ext cx="7211144" cy="496855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9665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1403648" y="1627870"/>
            <a:ext cx="7200000" cy="5041489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1403648" y="260648"/>
            <a:ext cx="7200000" cy="1152128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056784" cy="11569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556792"/>
            <a:ext cx="7056784" cy="511256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pSp>
        <p:nvGrpSpPr>
          <p:cNvPr id="12" name="Группа 11"/>
          <p:cNvGrpSpPr/>
          <p:nvPr userDrawn="1"/>
        </p:nvGrpSpPr>
        <p:grpSpPr>
          <a:xfrm>
            <a:off x="251520" y="332656"/>
            <a:ext cx="1059633" cy="6098960"/>
            <a:chOff x="251520" y="404664"/>
            <a:chExt cx="1059633" cy="6098960"/>
          </a:xfrm>
        </p:grpSpPr>
        <p:pic>
          <p:nvPicPr>
            <p:cNvPr id="2052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971808"/>
              <a:ext cx="1058400" cy="105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5445224"/>
              <a:ext cx="1058400" cy="105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221088"/>
              <a:ext cx="1059632" cy="1059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http://www.vectorfreak.com/images/preview/thumb/roadsign-no-cycles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04664"/>
              <a:ext cx="1059633" cy="1059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465" t="10182" r="5267" b="11159"/>
            <a:stretch>
              <a:fillRect/>
            </a:stretch>
          </p:blipFill>
          <p:spPr bwMode="auto">
            <a:xfrm>
              <a:off x="251520" y="1700808"/>
              <a:ext cx="1058400" cy="987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4" name="Picture 18" descr="https://avatanplus.com/files/resources/original/56f4ce440988e153ac45b9c7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32099" flipH="1">
            <a:off x="42503" y="1634489"/>
            <a:ext cx="1343072" cy="319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 userDrawn="1"/>
        </p:nvSpPr>
        <p:spPr>
          <a:xfrm>
            <a:off x="1458517" y="1634501"/>
            <a:ext cx="7200000" cy="5040000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1403648" y="260648"/>
            <a:ext cx="7200800" cy="1152128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128792" cy="115699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4062" y="1628800"/>
            <a:ext cx="7200696" cy="478088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0" y="1628800"/>
            <a:ext cx="1614647" cy="1731144"/>
            <a:chOff x="-11292" y="1196752"/>
            <a:chExt cx="2018375" cy="2112193"/>
          </a:xfrm>
        </p:grpSpPr>
        <p:pic>
          <p:nvPicPr>
            <p:cNvPr id="4116" name="Picture 20" descr="http://www.vectorfreak.com/images/preview/thumb/roadsign-no-cycles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sharpenSoften amount="-2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292" y="1548184"/>
              <a:ext cx="1149576" cy="1149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8" name="Picture 22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sharpenSoften amount="-2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290" y="2393329"/>
              <a:ext cx="915616" cy="915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20" name="Picture 24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 xmlns="">
                    <a14:imgLayer r:embed="rId10">
                      <a14:imgEffect>
                        <a14:sharpenSoften amount="-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196" y="1196752"/>
              <a:ext cx="1163887" cy="1142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2" descr="http://st.depositphotos.com/1526816/2921/v/170/depositphotos_29217567-A-young-girl-rollerskating.jpg"/>
          <p:cNvPicPr>
            <a:picLocks noChangeAspect="1" noChangeArrowheads="1"/>
          </p:cNvPicPr>
          <p:nvPr userDrawn="1"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4293096"/>
            <a:ext cx="1259632" cy="1804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69665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539552" y="1634501"/>
            <a:ext cx="8118965" cy="5040000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539552" y="260648"/>
            <a:ext cx="8064896" cy="1224136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92888" cy="1084982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772816"/>
            <a:ext cx="7848872" cy="475252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pSp>
        <p:nvGrpSpPr>
          <p:cNvPr id="16" name="Группа 15"/>
          <p:cNvGrpSpPr/>
          <p:nvPr userDrawn="1"/>
        </p:nvGrpSpPr>
        <p:grpSpPr>
          <a:xfrm>
            <a:off x="179512" y="4221088"/>
            <a:ext cx="2972672" cy="2448192"/>
            <a:chOff x="179512" y="4221088"/>
            <a:chExt cx="2972672" cy="2448192"/>
          </a:xfrm>
        </p:grpSpPr>
        <p:pic>
          <p:nvPicPr>
            <p:cNvPr id="11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221088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01317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73325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>
              <a:off x="2123728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769665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467544" y="1556792"/>
            <a:ext cx="4032448" cy="4536504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 userDrawn="1"/>
        </p:nvSpPr>
        <p:spPr>
          <a:xfrm>
            <a:off x="4608004" y="1556792"/>
            <a:ext cx="4140460" cy="4536504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 userDrawn="1"/>
        </p:nvSpPr>
        <p:spPr>
          <a:xfrm>
            <a:off x="439282" y="404664"/>
            <a:ext cx="8280920" cy="1008112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/>
          <p:nvPr userDrawn="1"/>
        </p:nvGrpSpPr>
        <p:grpSpPr>
          <a:xfrm>
            <a:off x="2699792" y="5880872"/>
            <a:ext cx="2003479" cy="908720"/>
            <a:chOff x="3030623" y="5877272"/>
            <a:chExt cx="2003479" cy="908720"/>
          </a:xfrm>
        </p:grpSpPr>
        <p:pic>
          <p:nvPicPr>
            <p:cNvPr id="3084" name="Picture 12" descr="http://okudjava-tagil.ru/upload/iblock/8ca/5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0" b="100000" l="0" r="996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0623" y="5878792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Picture 14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5382" y="5877272"/>
              <a:ext cx="908720" cy="90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Группа 19"/>
          <p:cNvGrpSpPr/>
          <p:nvPr userDrawn="1"/>
        </p:nvGrpSpPr>
        <p:grpSpPr>
          <a:xfrm>
            <a:off x="480289" y="5875125"/>
            <a:ext cx="2003479" cy="908720"/>
            <a:chOff x="480289" y="5875125"/>
            <a:chExt cx="2003479" cy="908720"/>
          </a:xfrm>
        </p:grpSpPr>
        <p:pic>
          <p:nvPicPr>
            <p:cNvPr id="32" name="Picture 12" descr="http://okudjava-tagil.ru/upload/iblock/8ca/5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0" b="100000" l="0" r="996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289" y="5876645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4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5048" y="5875125"/>
              <a:ext cx="908720" cy="90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Группа 33"/>
          <p:cNvGrpSpPr/>
          <p:nvPr userDrawn="1"/>
        </p:nvGrpSpPr>
        <p:grpSpPr>
          <a:xfrm>
            <a:off x="4837720" y="5875125"/>
            <a:ext cx="2003479" cy="908720"/>
            <a:chOff x="3030623" y="5877272"/>
            <a:chExt cx="2003479" cy="908720"/>
          </a:xfrm>
        </p:grpSpPr>
        <p:pic>
          <p:nvPicPr>
            <p:cNvPr id="35" name="Picture 12" descr="http://okudjava-tagil.ru/upload/iblock/8ca/5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0" b="100000" l="0" r="996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0623" y="5878792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4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5382" y="5877272"/>
              <a:ext cx="908720" cy="90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Группа 36"/>
          <p:cNvGrpSpPr/>
          <p:nvPr userDrawn="1"/>
        </p:nvGrpSpPr>
        <p:grpSpPr>
          <a:xfrm>
            <a:off x="6861956" y="5877272"/>
            <a:ext cx="2003479" cy="908720"/>
            <a:chOff x="3030623" y="5877272"/>
            <a:chExt cx="2003479" cy="908720"/>
          </a:xfrm>
        </p:grpSpPr>
        <p:pic>
          <p:nvPicPr>
            <p:cNvPr id="38" name="Picture 12" descr="http://okudjava-tagil.ru/upload/iblock/8ca/5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0" b="100000" l="0" r="996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0623" y="5878792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4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5382" y="5877272"/>
              <a:ext cx="908720" cy="90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467544" y="1556792"/>
            <a:ext cx="4032448" cy="4536504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 userDrawn="1"/>
        </p:nvSpPr>
        <p:spPr>
          <a:xfrm>
            <a:off x="4608004" y="1556792"/>
            <a:ext cx="4140460" cy="4536504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 userDrawn="1"/>
        </p:nvSpPr>
        <p:spPr>
          <a:xfrm>
            <a:off x="439282" y="404664"/>
            <a:ext cx="8280920" cy="1008000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439282" y="5848689"/>
            <a:ext cx="1871566" cy="907200"/>
            <a:chOff x="439282" y="5848689"/>
            <a:chExt cx="1871566" cy="907200"/>
          </a:xfrm>
        </p:grpSpPr>
        <p:pic>
          <p:nvPicPr>
            <p:cNvPr id="7170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5848689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82" y="5892114"/>
              <a:ext cx="820350" cy="820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Группа 22"/>
          <p:cNvGrpSpPr/>
          <p:nvPr userDrawn="1"/>
        </p:nvGrpSpPr>
        <p:grpSpPr>
          <a:xfrm>
            <a:off x="2701482" y="5880453"/>
            <a:ext cx="1871566" cy="907200"/>
            <a:chOff x="439282" y="5848689"/>
            <a:chExt cx="1871566" cy="907200"/>
          </a:xfrm>
        </p:grpSpPr>
        <p:pic>
          <p:nvPicPr>
            <p:cNvPr id="24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5848689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82" y="5892114"/>
              <a:ext cx="820350" cy="820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Группа 25"/>
          <p:cNvGrpSpPr/>
          <p:nvPr userDrawn="1"/>
        </p:nvGrpSpPr>
        <p:grpSpPr>
          <a:xfrm>
            <a:off x="4782868" y="5892114"/>
            <a:ext cx="1871566" cy="907200"/>
            <a:chOff x="439282" y="5848689"/>
            <a:chExt cx="1871566" cy="907200"/>
          </a:xfrm>
        </p:grpSpPr>
        <p:pic>
          <p:nvPicPr>
            <p:cNvPr id="27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5848689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82" y="5892114"/>
              <a:ext cx="820350" cy="820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Группа 28"/>
          <p:cNvGrpSpPr/>
          <p:nvPr userDrawn="1"/>
        </p:nvGrpSpPr>
        <p:grpSpPr>
          <a:xfrm>
            <a:off x="6910214" y="5892114"/>
            <a:ext cx="1871566" cy="907200"/>
            <a:chOff x="439282" y="5848689"/>
            <a:chExt cx="1871566" cy="907200"/>
          </a:xfrm>
        </p:grpSpPr>
        <p:pic>
          <p:nvPicPr>
            <p:cNvPr id="30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5848689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82" y="5892114"/>
              <a:ext cx="820350" cy="820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48420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alphaModFix amt="5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 userDrawn="1"/>
        </p:nvSpPr>
        <p:spPr>
          <a:xfrm>
            <a:off x="467544" y="404664"/>
            <a:ext cx="8280920" cy="1224136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17" name="Группа 16"/>
          <p:cNvGrpSpPr/>
          <p:nvPr userDrawn="1"/>
        </p:nvGrpSpPr>
        <p:grpSpPr>
          <a:xfrm>
            <a:off x="323528" y="4941168"/>
            <a:ext cx="1512168" cy="1584096"/>
            <a:chOff x="179512" y="3356992"/>
            <a:chExt cx="2972672" cy="3312288"/>
          </a:xfrm>
        </p:grpSpPr>
        <p:pic>
          <p:nvPicPr>
            <p:cNvPr id="18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356992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260389"/>
              <a:ext cx="720001" cy="720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9990"/>
            <a:stretch>
              <a:fillRect/>
            </a:stretch>
          </p:blipFill>
          <p:spPr bwMode="auto">
            <a:xfrm>
              <a:off x="179512" y="4941168"/>
              <a:ext cx="799911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624" y="5916617"/>
              <a:ext cx="720001" cy="720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 xmlns="">
                    <a14:imgLayer r:embed="rId10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>
              <a:off x="2123728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http://okudjava-tagil.ru/upload/iblock/8ca/5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996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92696"/>
            <a:ext cx="47312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ttps://upload.wikimedia.org/wikipedia/commons/thumb/0/0d/4.4.1_Russian_road_sign.svg/600px-4.4.1_Russian_road_sign.svg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47312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piramidka.net/wp-content/uploads/2014/03/zapryshen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8640"/>
            <a:ext cx="47312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Группа 26"/>
          <p:cNvGrpSpPr/>
          <p:nvPr userDrawn="1"/>
        </p:nvGrpSpPr>
        <p:grpSpPr>
          <a:xfrm>
            <a:off x="179512" y="188640"/>
            <a:ext cx="1378402" cy="936056"/>
            <a:chOff x="78705" y="116632"/>
            <a:chExt cx="1929686" cy="1537732"/>
          </a:xfrm>
        </p:grpSpPr>
        <p:pic>
          <p:nvPicPr>
            <p:cNvPr id="11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3" y="260649"/>
              <a:ext cx="604776" cy="604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2" descr="http://www.vectorfreak.com/images/preview/thumb/roadsign-no-cycles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391" y="116632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 xmlns="">
                    <a14:imgLayer r:embed="rId12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>
              <a:off x="78705" y="944684"/>
              <a:ext cx="1013717" cy="709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4" descr="https://cdn.pixabay.com/photo/2013/07/12/13/49/bike-147343_960_720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309320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lexres-vshdo.ucoz.ru/Now_left/dor_sign_14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6165304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forsaj-avto.ru/uploads/posts/2013-10/1383218489_dorojni_znak_1.23_enl.jpg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733256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tvkrasnodar.ru/products_pictures/2015/12/traffic-sign-6724_960_720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093296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http://www.vectorfreak.com/images/preview/thumb/roadsign-no-cycles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309320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http://sr.photos3.fotosearch.com/bthumb/CSP/CSP992/k12691687.jp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10000" b="90000" l="10000" r="958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001" b="19991"/>
          <a:stretch>
            <a:fillRect/>
          </a:stretch>
        </p:blipFill>
        <p:spPr bwMode="auto">
          <a:xfrm>
            <a:off x="8388424" y="5589240"/>
            <a:ext cx="61707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alphaModFix amt="47000"/>
            <a:lum/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69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5" r:id="rId5"/>
    <p:sldLayoutId id="2147483652" r:id="rId6"/>
    <p:sldLayoutId id="2147483662" r:id="rId7"/>
    <p:sldLayoutId id="2147483654" r:id="rId8"/>
    <p:sldLayoutId id="2147483655" r:id="rId9"/>
    <p:sldLayoutId id="2147483663" r:id="rId10"/>
    <p:sldLayoutId id="2147483664" r:id="rId11"/>
    <p:sldLayoutId id="2147483651" r:id="rId12"/>
    <p:sldLayoutId id="2147483653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anchor="t" anchorCtr="0"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МБОУ «Богоявленская СОШ»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Отряд юных инспекторов дорожного движения «ИСТОЧНИК»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653136"/>
            <a:ext cx="5832648" cy="151216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Автор: Губарева Ольга Ильинична, </a:t>
            </a:r>
          </a:p>
          <a:p>
            <a:r>
              <a:rPr lang="ru-RU" dirty="0" smtClean="0"/>
              <a:t>педагог-организатор МБОУ «Богоявленская СОШ»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943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23\Desktop\школа 2020\ЮИД\фото\20200928_0955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772816"/>
            <a:ext cx="4824536" cy="4680519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128792" cy="1152000"/>
          </a:xfrm>
        </p:spPr>
        <p:txBody>
          <a:bodyPr/>
          <a:lstStyle/>
          <a:p>
            <a:r>
              <a:rPr lang="ru-RU" dirty="0" smtClean="0"/>
              <a:t>Эмблема отряда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4083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 девиз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 </a:t>
            </a:r>
            <a:r>
              <a:rPr lang="ru-RU" sz="2400" b="1" dirty="0" smtClean="0"/>
              <a:t>Отряд наш – «Источник», а цвет наш зеленый,</a:t>
            </a:r>
          </a:p>
          <a:p>
            <a:pPr algn="ctr">
              <a:buNone/>
            </a:pPr>
            <a:r>
              <a:rPr lang="ru-RU" sz="2400" b="1" dirty="0" smtClean="0"/>
              <a:t> Он путь открывает к свершениям  новым!</a:t>
            </a:r>
          </a:p>
          <a:p>
            <a:pPr algn="ctr">
              <a:buNone/>
            </a:pPr>
            <a:r>
              <a:rPr lang="ru-RU" sz="2400" b="1" dirty="0" smtClean="0"/>
              <a:t> Мы правилам знаем и учим других,</a:t>
            </a:r>
          </a:p>
          <a:p>
            <a:pPr algn="ctr">
              <a:buNone/>
            </a:pPr>
            <a:r>
              <a:rPr lang="ru-RU" sz="2400" b="1" dirty="0" smtClean="0"/>
              <a:t> Всегда на дороге мы помним о них!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0538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 отряда</a:t>
            </a:r>
            <a:endParaRPr lang="ru-RU" dirty="0"/>
          </a:p>
        </p:txBody>
      </p:sp>
      <p:pic>
        <p:nvPicPr>
          <p:cNvPr id="3074" name="Picture 2" descr="C:\Users\123\Desktop\школа 2020\ЮИД\фото\20200928_1303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3675" y="1994297"/>
            <a:ext cx="7200900" cy="4050506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3751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123\Desktop\фото школа\пдд\20200901_0921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2"/>
            <a:ext cx="3564396" cy="4752528"/>
          </a:xfrm>
          <a:prstGeom prst="round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Уголок «Дела юных инспекторов»</a:t>
            </a:r>
            <a:endParaRPr lang="ru-RU" dirty="0"/>
          </a:p>
        </p:txBody>
      </p:sp>
      <p:pic>
        <p:nvPicPr>
          <p:cNvPr id="2050" name="Picture 2" descr="C:\Users\123\Desktop\школа 2020\ЮИД\фото\20200928_0953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16832"/>
            <a:ext cx="3168351" cy="4751387"/>
          </a:xfrm>
          <a:prstGeom prst="roundRect">
            <a:avLst/>
          </a:prstGeom>
          <a:noFill/>
        </p:spPr>
      </p:pic>
      <p:pic>
        <p:nvPicPr>
          <p:cNvPr id="2052" name="Picture 4" descr="C:\Users\123\Desktop\фото школа\пдд\20200901_092142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0000">
            <a:off x="-9756085" y="-16521880"/>
            <a:ext cx="10440000" cy="10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Автогородок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92080" y="4149080"/>
            <a:ext cx="3394720" cy="197708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098" name="Picture 2" descr="C:\Users\123\Desktop\школа 2020\ЮИД\фото\Автогородок 2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5266928" cy="3106268"/>
          </a:xfrm>
          <a:prstGeom prst="roundRect">
            <a:avLst/>
          </a:prstGeom>
          <a:noFill/>
        </p:spPr>
      </p:pic>
      <p:pic>
        <p:nvPicPr>
          <p:cNvPr id="4099" name="Picture 3" descr="C:\Users\123\Desktop\школа 2020\ЮИД\фото\Автогородо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1128" y="3550979"/>
            <a:ext cx="6062872" cy="3307021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7802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Уголок по безопасности дорожного движения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123\Desktop\школа 2020\ЮИД\фото\20200928_0954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6768752" cy="4516509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4516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Кабинет БДД</a:t>
            </a:r>
            <a:endParaRPr lang="ru-RU" dirty="0"/>
          </a:p>
        </p:txBody>
      </p:sp>
      <p:pic>
        <p:nvPicPr>
          <p:cNvPr id="6146" name="Picture 2" descr="C:\Users\123\Desktop\школа 2020\ЮИД\фото\20200928_095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6340583" cy="4682629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5570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23\Desktop\школа 2020\ЮИД\фото\20200928_095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7561798" cy="540060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70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МБОУ «Богоявленская СОШ»  Отряд юных инспекторов дорожного движения «ИСТОЧНИК»</vt:lpstr>
      <vt:lpstr>Эмблема отряда</vt:lpstr>
      <vt:lpstr>Наш девиз</vt:lpstr>
      <vt:lpstr>Форма отряда</vt:lpstr>
      <vt:lpstr>Уголок «Дела юных инспекторов»</vt:lpstr>
      <vt:lpstr>Автогородок</vt:lpstr>
      <vt:lpstr>Уголок по безопасности дорожного движения</vt:lpstr>
      <vt:lpstr>Кабинет БДД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создания презентации  «Правила дорожного движения»</dc:title>
  <dc:creator>Павел Погодаев</dc:creator>
  <cp:lastModifiedBy>123</cp:lastModifiedBy>
  <cp:revision>38</cp:revision>
  <dcterms:created xsi:type="dcterms:W3CDTF">2017-11-06T09:36:21Z</dcterms:created>
  <dcterms:modified xsi:type="dcterms:W3CDTF">2020-09-28T10:32:24Z</dcterms:modified>
</cp:coreProperties>
</file>